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84" r:id="rId3"/>
    <p:sldId id="290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953247-AFAA-4080-8462-719EF5E708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4010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DA700EA-BB24-4E50-BAAB-5D84EA33FD4B}" type="slidenum">
              <a:rPr lang="en-US" altLang="ja-JP" smtClean="0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4660B2DC-AC5B-4DE5-8C49-89B16863DA5E}" type="slidenum">
              <a:rPr lang="en-US" altLang="ja-JP" sz="1200"/>
              <a:pPr algn="r" eaLnBrk="1" hangingPunct="1"/>
              <a:t>1</a:t>
            </a:fld>
            <a:endParaRPr lang="en-US" altLang="ja-JP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073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0E4D287-C61D-4FE1-BE09-3682962D696E}" type="slidenum">
              <a:rPr lang="en-US" altLang="ja-JP" smtClean="0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C92FF733-C4C5-4594-857D-2DB60CF4CA6D}" type="slidenum">
              <a:rPr lang="en-US" altLang="ja-JP" sz="1200"/>
              <a:pPr algn="r" eaLnBrk="1" hangingPunct="1"/>
              <a:t>2</a:t>
            </a:fld>
            <a:endParaRPr lang="en-US" altLang="ja-JP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1397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F1EFC9AE-D20D-4F9B-9AE3-0135A59A20D5}" type="slidenum">
              <a:rPr lang="en-US" altLang="ja-JP" smtClean="0"/>
              <a:pPr eaLnBrk="1" hangingPunct="1"/>
              <a:t>3</a:t>
            </a:fld>
            <a:endParaRPr lang="en-US" altLang="ja-JP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FAF3C449-2930-4687-B80F-913CF02FCBD6}" type="slidenum">
              <a:rPr lang="en-US" altLang="ja-JP" sz="1200"/>
              <a:pPr algn="r" eaLnBrk="1" hangingPunct="1"/>
              <a:t>3</a:t>
            </a:fld>
            <a:endParaRPr lang="en-US" altLang="ja-JP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6462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986E856-FEED-40E2-893E-34A1ADADF3B7}" type="slidenum">
              <a:rPr lang="en-US" altLang="ja-JP" smtClean="0"/>
              <a:pPr eaLnBrk="1" hangingPunct="1"/>
              <a:t>4</a:t>
            </a:fld>
            <a:endParaRPr lang="en-US" altLang="ja-JP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39B9CE43-3967-4421-9878-1A5144939FAD}" type="slidenum">
              <a:rPr lang="en-US" altLang="ja-JP" sz="1200"/>
              <a:pPr algn="r" eaLnBrk="1" hangingPunct="1"/>
              <a:t>4</a:t>
            </a:fld>
            <a:endParaRPr lang="en-US" altLang="ja-JP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5638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A206876-FD88-41FB-B14C-86C0BAFD69ED}" type="slidenum">
              <a:rPr lang="en-US" altLang="ja-JP" smtClean="0"/>
              <a:pPr eaLnBrk="1" hangingPunct="1"/>
              <a:t>5</a:t>
            </a:fld>
            <a:endParaRPr lang="en-US" altLang="ja-JP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6D986179-BD1F-44E4-BD8F-17BF2647362D}" type="slidenum">
              <a:rPr lang="en-US" altLang="ja-JP" sz="1200"/>
              <a:pPr algn="r" eaLnBrk="1" hangingPunct="1"/>
              <a:t>5</a:t>
            </a:fld>
            <a:endParaRPr lang="en-US" altLang="ja-JP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48775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14635FB-AB53-4065-9293-881CBA20B1A5}" type="slidenum">
              <a:rPr lang="en-US" altLang="ja-JP" smtClean="0"/>
              <a:pPr eaLnBrk="1" hangingPunct="1"/>
              <a:t>6</a:t>
            </a:fld>
            <a:endParaRPr lang="en-US" altLang="ja-JP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8AF4037F-1C88-4271-8255-533BA4BE33CD}" type="slidenum">
              <a:rPr lang="en-US" altLang="ja-JP" sz="1200"/>
              <a:pPr algn="r" eaLnBrk="1" hangingPunct="1"/>
              <a:t>6</a:t>
            </a:fld>
            <a:endParaRPr lang="en-US" altLang="ja-JP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83938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57AE903-7D6E-43E1-B921-5B97F4C08BB2}" type="slidenum">
              <a:rPr lang="en-US" altLang="ja-JP" smtClean="0"/>
              <a:pPr eaLnBrk="1" hangingPunct="1"/>
              <a:t>7</a:t>
            </a:fld>
            <a:endParaRPr lang="en-US" altLang="ja-JP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F5066D2E-5CA6-4173-8820-A42D0981C23B}" type="slidenum">
              <a:rPr lang="en-US" altLang="ja-JP" sz="1200"/>
              <a:pPr algn="r" eaLnBrk="1" hangingPunct="1"/>
              <a:t>7</a:t>
            </a:fld>
            <a:endParaRPr lang="en-US" altLang="ja-JP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83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7F6C317-2A49-4EC8-8CED-199F2941561F}" type="slidenum">
              <a:rPr lang="en-US" altLang="ja-JP" smtClean="0"/>
              <a:pPr eaLnBrk="1" hangingPunct="1"/>
              <a:t>8</a:t>
            </a:fld>
            <a:endParaRPr lang="en-US" altLang="ja-JP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ED07E507-5CFA-4533-8EA7-682407CCE6EC}" type="slidenum">
              <a:rPr lang="en-US" altLang="ja-JP" sz="1200"/>
              <a:pPr algn="r" eaLnBrk="1" hangingPunct="1"/>
              <a:t>8</a:t>
            </a:fld>
            <a:endParaRPr lang="en-US" altLang="ja-JP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0303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9A814-2AD5-4B29-B63D-163811F28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19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D0080-2B58-4A68-A3D6-66869A336D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54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A06D-F3D6-4B14-8A2D-F7A9E9B52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461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4D21E-3F6B-453D-A5DD-92180BDEE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84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64C9-D27F-4E53-A84F-1FF603F13F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466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86BC0-3387-4AAA-A8D1-C858EF4A51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986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FAB7-5142-4164-BBA1-DEA65EE42E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37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F33FC-A7CA-4D9B-AE59-2E6FF4A699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6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145C-460D-4C4E-95A9-F8166C413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87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D2B58-C666-4A68-BCC2-412B29BD16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61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196A8-C23C-4161-9635-1775FF12A1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84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373ADD-23CB-4D75-9050-E2DCDCA50F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ja-JP" altLang="ja-JP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71550" y="2924175"/>
            <a:ext cx="2736850" cy="1801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27088" y="2776538"/>
            <a:ext cx="144462" cy="367347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755650" y="2630488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1. </a:t>
            </a:r>
            <a:r>
              <a:rPr lang="ja-JP" altLang="en-US" sz="3600" dirty="0">
                <a:solidFill>
                  <a:schemeClr val="bg1"/>
                </a:solidFill>
              </a:rPr>
              <a:t>動画効果・アピール</a:t>
            </a:r>
            <a:r>
              <a:rPr lang="en-US" altLang="ja-JP" sz="3600" dirty="0">
                <a:solidFill>
                  <a:schemeClr val="bg1"/>
                </a:solidFill>
              </a:rPr>
              <a:t>(</a:t>
            </a:r>
            <a:r>
              <a:rPr lang="ja-JP" altLang="en-US" sz="3600" dirty="0">
                <a:solidFill>
                  <a:schemeClr val="bg1"/>
                </a:solidFill>
              </a:rPr>
              <a:t>表示</a:t>
            </a:r>
            <a:r>
              <a:rPr lang="en-US" altLang="ja-JP" sz="3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435600" y="2779713"/>
            <a:ext cx="144463" cy="367347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364163" y="2633663"/>
            <a:ext cx="288925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765175"/>
            <a:ext cx="9144000" cy="161643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[1]</a:t>
            </a:r>
            <a:r>
              <a:rPr lang="ja-JP" altLang="en-US" sz="2000" dirty="0"/>
              <a:t>　赤丸を選択</a:t>
            </a:r>
            <a:br>
              <a:rPr lang="ja-JP" altLang="en-US" sz="2000" dirty="0"/>
            </a:br>
            <a:r>
              <a:rPr lang="en-US" altLang="ja-JP" sz="2000" dirty="0"/>
              <a:t>[2]</a:t>
            </a:r>
            <a:r>
              <a:rPr lang="ja-JP" altLang="en-US" sz="2000" dirty="0"/>
              <a:t>　「アニメーション」の「アピール」</a:t>
            </a:r>
            <a:br>
              <a:rPr lang="ja-JP" altLang="en-US" sz="2000" dirty="0"/>
            </a:br>
            <a:r>
              <a:rPr lang="en-US" altLang="ja-JP" sz="2000" dirty="0"/>
              <a:t>[3]  </a:t>
            </a:r>
            <a:r>
              <a:rPr lang="ja-JP" altLang="en-US" sz="2000" dirty="0"/>
              <a:t>「スラシドショー」メニューの「現在のスライドから」</a:t>
            </a:r>
            <a:br>
              <a:rPr lang="ja-JP" altLang="en-US" sz="2000" dirty="0"/>
            </a:br>
            <a:r>
              <a:rPr lang="ja-JP" altLang="en-US" sz="2000" dirty="0"/>
              <a:t>　　　もしくは</a:t>
            </a:r>
            <a:r>
              <a:rPr lang="en-US" altLang="ja-JP" sz="2000" dirty="0"/>
              <a:t>Shift</a:t>
            </a:r>
            <a:r>
              <a:rPr lang="ja-JP" altLang="en-US" sz="2000" dirty="0"/>
              <a:t>キー</a:t>
            </a:r>
            <a:r>
              <a:rPr lang="en-US" altLang="ja-JP" sz="2000" dirty="0"/>
              <a:t>+F5</a:t>
            </a:r>
            <a:r>
              <a:rPr lang="ja-JP" altLang="en-US" sz="2000" dirty="0"/>
              <a:t>キーで確認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580063" y="2924175"/>
            <a:ext cx="2736850" cy="1801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" name="円/楕円 1"/>
          <p:cNvSpPr/>
          <p:nvPr/>
        </p:nvSpPr>
        <p:spPr>
          <a:xfrm>
            <a:off x="6372200" y="3284984"/>
            <a:ext cx="1152128" cy="11521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763688" y="3284984"/>
            <a:ext cx="1152128" cy="11521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2. </a:t>
            </a:r>
            <a:r>
              <a:rPr lang="ja-JP" altLang="en-US" sz="3600" dirty="0">
                <a:solidFill>
                  <a:schemeClr val="bg1"/>
                </a:solidFill>
              </a:rPr>
              <a:t>スライドイン</a:t>
            </a: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 rot="10800000">
            <a:off x="1187450" y="4005263"/>
            <a:ext cx="2159000" cy="2159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6443663" y="4581525"/>
            <a:ext cx="1008062" cy="10080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 rot="10800000">
            <a:off x="5867400" y="4005263"/>
            <a:ext cx="2159000" cy="2159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1763713" y="4581525"/>
            <a:ext cx="1008062" cy="10080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765175"/>
            <a:ext cx="9144000" cy="2231986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[1]</a:t>
            </a:r>
            <a:r>
              <a:rPr lang="ja-JP" altLang="en-US" sz="2000" dirty="0"/>
              <a:t>　赤丸を選択</a:t>
            </a:r>
            <a:br>
              <a:rPr lang="ja-JP" altLang="en-US" sz="2000" dirty="0"/>
            </a:br>
            <a:r>
              <a:rPr lang="en-US" altLang="ja-JP" sz="2000" dirty="0"/>
              <a:t>[2]</a:t>
            </a:r>
            <a:r>
              <a:rPr lang="ja-JP" altLang="en-US" sz="2000" dirty="0"/>
              <a:t>　「アニメーション」メニューの「アニメーションの詳細設定」枠から、</a:t>
            </a:r>
            <a:br>
              <a:rPr lang="ja-JP" altLang="en-US" sz="2000" dirty="0"/>
            </a:br>
            <a:r>
              <a:rPr lang="ja-JP" altLang="en-US" sz="2000" dirty="0"/>
              <a:t>　　　「アニメーションの追加」の「開始」枠から「スライドイン」</a:t>
            </a:r>
            <a:br>
              <a:rPr lang="ja-JP" altLang="en-US" sz="2000" dirty="0"/>
            </a:br>
            <a:r>
              <a:rPr lang="en-US" altLang="ja-JP" sz="2000" dirty="0"/>
              <a:t>[3]  </a:t>
            </a:r>
            <a:r>
              <a:rPr lang="ja-JP" altLang="en-US" sz="2000" dirty="0"/>
              <a:t>「効果のオプション」を「上から」に変更</a:t>
            </a:r>
            <a:br>
              <a:rPr lang="ja-JP" altLang="en-US" sz="2000" dirty="0"/>
            </a:br>
            <a:r>
              <a:rPr lang="en-US" altLang="ja-JP" sz="2000" dirty="0"/>
              <a:t>[4]  </a:t>
            </a:r>
            <a:r>
              <a:rPr lang="ja-JP" altLang="en-US" sz="2000" dirty="0"/>
              <a:t>「アニメーション」メニューの「タイミング」枠の「継続時間」を</a:t>
            </a:r>
            <a:r>
              <a:rPr lang="en-US" altLang="ja-JP" sz="2000" dirty="0"/>
              <a:t>3</a:t>
            </a:r>
            <a:r>
              <a:rPr lang="ja-JP" altLang="en-US" sz="2000" dirty="0"/>
              <a:t>秒に変更</a:t>
            </a:r>
            <a:br>
              <a:rPr lang="ja-JP" altLang="en-US" sz="2000" dirty="0"/>
            </a:br>
            <a:r>
              <a:rPr lang="en-US" altLang="ja-JP" sz="2000" dirty="0"/>
              <a:t>[5] Shift</a:t>
            </a:r>
            <a:r>
              <a:rPr lang="ja-JP" altLang="en-US" sz="2000" dirty="0"/>
              <a:t>キー</a:t>
            </a:r>
            <a:r>
              <a:rPr lang="en-US" altLang="ja-JP" sz="2000" dirty="0"/>
              <a:t>+F5</a:t>
            </a:r>
            <a:r>
              <a:rPr lang="ja-JP" altLang="en-US" sz="2000" dirty="0"/>
              <a:t>キーで動作を確認する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3. </a:t>
            </a:r>
            <a:r>
              <a:rPr lang="ja-JP" altLang="en-US" sz="3600" dirty="0">
                <a:solidFill>
                  <a:schemeClr val="bg1"/>
                </a:solidFill>
              </a:rPr>
              <a:t>ワイプ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0" y="765175"/>
            <a:ext cx="9144000" cy="25397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[1]</a:t>
            </a:r>
            <a:r>
              <a:rPr lang="ja-JP" altLang="en-US" sz="2000" dirty="0"/>
              <a:t>　赤い四角を選択し「アニメーション」メニューの「アニメーションの詳細設定」</a:t>
            </a:r>
            <a:br>
              <a:rPr lang="ja-JP" altLang="en-US" sz="2000" dirty="0"/>
            </a:br>
            <a:r>
              <a:rPr lang="ja-JP" altLang="en-US" sz="2000" dirty="0"/>
              <a:t>　　　枠から「アニメーション追加」の「その他の開始効果」の「ベーシック」から</a:t>
            </a:r>
            <a:br>
              <a:rPr lang="ja-JP" altLang="en-US" sz="2000" dirty="0"/>
            </a:br>
            <a:r>
              <a:rPr lang="ja-JP" altLang="en-US" sz="2000" dirty="0"/>
              <a:t>　　　「ワイプ」 で「</a:t>
            </a:r>
            <a:r>
              <a:rPr lang="en-US" altLang="ja-JP" sz="2000" dirty="0"/>
              <a:t>OK</a:t>
            </a:r>
            <a:r>
              <a:rPr lang="ja-JP" altLang="en-US" sz="2000" dirty="0"/>
              <a:t>」</a:t>
            </a:r>
            <a:br>
              <a:rPr lang="ja-JP" altLang="en-US" sz="2000" dirty="0"/>
            </a:br>
            <a:r>
              <a:rPr lang="en-US" altLang="ja-JP" sz="2000" dirty="0"/>
              <a:t>[2]</a:t>
            </a:r>
            <a:r>
              <a:rPr lang="ja-JP" altLang="en-US" sz="2000" dirty="0"/>
              <a:t>　「アニメーションの詳細設定」枠にある「アニメーションウィンドウ」を</a:t>
            </a:r>
            <a:br>
              <a:rPr lang="ja-JP" altLang="en-US" sz="2000" dirty="0"/>
            </a:br>
            <a:r>
              <a:rPr lang="ja-JP" altLang="en-US" sz="2000" dirty="0"/>
              <a:t>　　　　開いて右クリックし「効果のオプション」</a:t>
            </a:r>
            <a:br>
              <a:rPr lang="ja-JP" altLang="en-US" sz="2000" dirty="0"/>
            </a:br>
            <a:r>
              <a:rPr lang="en-US" altLang="ja-JP" sz="2000" dirty="0"/>
              <a:t>[3] </a:t>
            </a:r>
            <a:r>
              <a:rPr lang="ja-JP" altLang="en-US" sz="2000" dirty="0"/>
              <a:t>「方向」を「左から」にして「</a:t>
            </a:r>
            <a:r>
              <a:rPr lang="en-US" altLang="ja-JP" sz="2000" dirty="0"/>
              <a:t>OK</a:t>
            </a:r>
            <a:r>
              <a:rPr lang="ja-JP" altLang="en-US" sz="2000" dirty="0"/>
              <a:t>」</a:t>
            </a:r>
            <a:br>
              <a:rPr lang="en-US" altLang="ja-JP" sz="2000" dirty="0"/>
            </a:br>
            <a:r>
              <a:rPr lang="en-US" altLang="ja-JP" sz="2000" dirty="0"/>
              <a:t>[4] Shift</a:t>
            </a:r>
            <a:r>
              <a:rPr lang="ja-JP" altLang="en-US" sz="2000" dirty="0"/>
              <a:t>キー</a:t>
            </a:r>
            <a:r>
              <a:rPr lang="en-US" altLang="ja-JP" sz="2000" dirty="0"/>
              <a:t>+F5</a:t>
            </a:r>
            <a:r>
              <a:rPr lang="ja-JP" altLang="en-US" sz="2000" dirty="0"/>
              <a:t>キーで動作を確認する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1259632" y="4775973"/>
            <a:ext cx="1728192" cy="52523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217488" y="3911877"/>
            <a:ext cx="935037" cy="52523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2800" b="1"/>
              <a:t>去年</a:t>
            </a:r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224714" y="4729503"/>
            <a:ext cx="935037" cy="52523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2800" b="1" dirty="0"/>
              <a:t>今年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987824" y="4776221"/>
            <a:ext cx="1008112" cy="52523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259632" y="3911877"/>
            <a:ext cx="1728192" cy="52523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868144" y="4775972"/>
            <a:ext cx="1728192" cy="52523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826000" y="3911876"/>
            <a:ext cx="935037" cy="52523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2800" b="1"/>
              <a:t>去年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833226" y="4729502"/>
            <a:ext cx="935037" cy="52523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2800" b="1" dirty="0"/>
              <a:t>今年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596336" y="4776221"/>
            <a:ext cx="1008112" cy="52523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868144" y="3911876"/>
            <a:ext cx="1728192" cy="52523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4. </a:t>
            </a:r>
            <a:r>
              <a:rPr lang="ja-JP" altLang="en-US" sz="3600" dirty="0">
                <a:solidFill>
                  <a:schemeClr val="bg1"/>
                </a:solidFill>
              </a:rPr>
              <a:t>軌跡</a:t>
            </a: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1692275" y="3212976"/>
            <a:ext cx="719138" cy="719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79388" y="6454651"/>
            <a:ext cx="4033837" cy="1444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445250" y="3212976"/>
            <a:ext cx="719138" cy="7191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932363" y="6454651"/>
            <a:ext cx="4033837" cy="1444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528" y="769852"/>
            <a:ext cx="9144000" cy="2231986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dirty="0"/>
              <a:t>[1]</a:t>
            </a:r>
            <a:r>
              <a:rPr lang="ja-JP" altLang="en-US" sz="2400" dirty="0"/>
              <a:t>　赤丸を選択</a:t>
            </a:r>
            <a:br>
              <a:rPr lang="ja-JP" altLang="en-US" sz="2400" dirty="0"/>
            </a:br>
            <a:r>
              <a:rPr lang="en-US" altLang="ja-JP" sz="2400" dirty="0"/>
              <a:t>[2]</a:t>
            </a:r>
            <a:r>
              <a:rPr lang="ja-JP" altLang="en-US" sz="2400" dirty="0"/>
              <a:t>　「アニメーション」メニューの「アニメーションの詳細設定」枠の </a:t>
            </a:r>
            <a:br>
              <a:rPr lang="ja-JP" altLang="en-US" sz="2400" dirty="0"/>
            </a:br>
            <a:r>
              <a:rPr lang="ja-JP" altLang="en-US" sz="2400" dirty="0"/>
              <a:t>　　「アニメーションの追加」 をクリック</a:t>
            </a:r>
            <a:br>
              <a:rPr lang="ja-JP" altLang="en-US" sz="2400" dirty="0"/>
            </a:br>
            <a:r>
              <a:rPr lang="en-US" altLang="ja-JP" sz="2400" dirty="0"/>
              <a:t>[3]</a:t>
            </a:r>
            <a:r>
              <a:rPr lang="ja-JP" altLang="en-US" sz="2400" dirty="0"/>
              <a:t>　「アニメーションの軌跡」の「直線」</a:t>
            </a:r>
            <a:br>
              <a:rPr lang="ja-JP" altLang="en-US" sz="2400" dirty="0"/>
            </a:br>
            <a:r>
              <a:rPr lang="en-US" altLang="ja-JP" sz="2400" dirty="0"/>
              <a:t>[4]  </a:t>
            </a:r>
            <a:r>
              <a:rPr lang="ja-JP" altLang="en-US" sz="2400" dirty="0"/>
              <a:t>赤い三角の「終点」を下に伸ばす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50127E-6 L 4.44444E-6 0.367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5. </a:t>
            </a:r>
            <a:r>
              <a:rPr lang="ja-JP" altLang="en-US" sz="3600" dirty="0">
                <a:solidFill>
                  <a:schemeClr val="bg1"/>
                </a:solidFill>
              </a:rPr>
              <a:t>消失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1619250" y="3789363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6227763" y="3789363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7226" y="765175"/>
            <a:ext cx="9144000" cy="192420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[1]</a:t>
            </a:r>
            <a:r>
              <a:rPr lang="ja-JP" altLang="en-US" sz="2000" dirty="0"/>
              <a:t>　赤丸を選択</a:t>
            </a:r>
            <a:br>
              <a:rPr lang="ja-JP" altLang="en-US" sz="2000" dirty="0"/>
            </a:br>
            <a:r>
              <a:rPr lang="en-US" altLang="ja-JP" sz="2000" dirty="0"/>
              <a:t>[2]</a:t>
            </a:r>
            <a:r>
              <a:rPr lang="ja-JP" altLang="en-US" sz="2000" dirty="0"/>
              <a:t>　赤い四角を選択し「アニメーション」メニューの「アニメーションの詳細設定」</a:t>
            </a:r>
            <a:br>
              <a:rPr lang="ja-JP" altLang="en-US" sz="2000" dirty="0"/>
            </a:br>
            <a:r>
              <a:rPr lang="ja-JP" altLang="en-US" sz="2000" dirty="0"/>
              <a:t>　　　枠から「アニメーションの追加」をクリック</a:t>
            </a:r>
            <a:br>
              <a:rPr lang="ja-JP" altLang="en-US" sz="2000" dirty="0"/>
            </a:br>
            <a:r>
              <a:rPr lang="en-US" altLang="ja-JP" sz="2000" dirty="0"/>
              <a:t>[3]</a:t>
            </a:r>
            <a:r>
              <a:rPr lang="ja-JP" altLang="en-US" sz="2000" dirty="0"/>
              <a:t>　「その他の終了効果」から「クリア」を選択</a:t>
            </a:r>
            <a:br>
              <a:rPr lang="ja-JP" altLang="en-US" sz="2000" dirty="0"/>
            </a:br>
            <a:r>
              <a:rPr lang="en-US" altLang="ja-JP" sz="2000" dirty="0"/>
              <a:t>[4] Shift</a:t>
            </a:r>
            <a:r>
              <a:rPr lang="ja-JP" altLang="en-US" sz="2000" dirty="0"/>
              <a:t>キー</a:t>
            </a:r>
            <a:r>
              <a:rPr lang="en-US" altLang="ja-JP" sz="2000" dirty="0"/>
              <a:t>+F5</a:t>
            </a:r>
            <a:r>
              <a:rPr lang="ja-JP" altLang="en-US" sz="2000" dirty="0"/>
              <a:t>キーで動作を確認する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6. </a:t>
            </a:r>
            <a:r>
              <a:rPr lang="ja-JP" altLang="en-US" sz="3600" dirty="0">
                <a:solidFill>
                  <a:schemeClr val="bg1"/>
                </a:solidFill>
              </a:rPr>
              <a:t>同時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765175"/>
            <a:ext cx="9144000" cy="173954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[1]</a:t>
            </a:r>
            <a:r>
              <a:rPr lang="ja-JP" altLang="en-US" sz="2000" dirty="0"/>
              <a:t>　「アニメーション」メニューの「アニメーションの詳細設定」枠の</a:t>
            </a:r>
            <a:br>
              <a:rPr lang="ja-JP" altLang="en-US" sz="2000" dirty="0"/>
            </a:br>
            <a:r>
              <a:rPr lang="ja-JP" altLang="en-US" sz="2000" dirty="0"/>
              <a:t>　　「アニメーションウィンドウ」をクリックしてアニメーションウィンドウを表示</a:t>
            </a:r>
            <a:br>
              <a:rPr lang="ja-JP" altLang="en-US" sz="2000" dirty="0"/>
            </a:br>
            <a:r>
              <a:rPr lang="en-US" altLang="ja-JP" sz="2000" dirty="0"/>
              <a:t>[2]  </a:t>
            </a:r>
            <a:r>
              <a:rPr lang="ja-JP" altLang="en-US" sz="2000" dirty="0"/>
              <a:t>いちばん下</a:t>
            </a:r>
            <a:r>
              <a:rPr lang="en-US" altLang="ja-JP" sz="2000" dirty="0"/>
              <a:t>(4</a:t>
            </a:r>
            <a:r>
              <a:rPr lang="ja-JP" altLang="en-US" sz="2000" dirty="0"/>
              <a:t>番目 </a:t>
            </a:r>
            <a:r>
              <a:rPr lang="en-US" altLang="ja-JP" sz="2000" dirty="0"/>
              <a:t>Rectangle 27)</a:t>
            </a:r>
            <a:r>
              <a:rPr lang="ja-JP" altLang="en-US" sz="2000" dirty="0"/>
              <a:t>を</a:t>
            </a:r>
            <a:r>
              <a:rPr lang="ja-JP" altLang="en-US" sz="2800" dirty="0">
                <a:solidFill>
                  <a:srgbClr val="FF0000"/>
                </a:solidFill>
              </a:rPr>
              <a:t>右クリック</a:t>
            </a:r>
            <a:r>
              <a:rPr lang="ja-JP" altLang="en-US" sz="2000" dirty="0"/>
              <a:t>して「直前の動作と同時」</a:t>
            </a:r>
            <a:br>
              <a:rPr lang="ja-JP" altLang="en-US" sz="2000" dirty="0"/>
            </a:br>
            <a:r>
              <a:rPr lang="en-US" altLang="ja-JP" sz="2000" dirty="0"/>
              <a:t>[3] Shift</a:t>
            </a:r>
            <a:r>
              <a:rPr lang="ja-JP" altLang="en-US" sz="2000" dirty="0"/>
              <a:t>キー</a:t>
            </a:r>
            <a:r>
              <a:rPr lang="en-US" altLang="ja-JP" sz="2000" dirty="0"/>
              <a:t>+F5</a:t>
            </a:r>
            <a:r>
              <a:rPr lang="ja-JP" altLang="en-US" sz="2000" dirty="0"/>
              <a:t>キーで確認</a:t>
            </a:r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auto">
          <a:xfrm>
            <a:off x="7451725" y="2708275"/>
            <a:ext cx="863600" cy="863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5292725" y="2708275"/>
            <a:ext cx="863600" cy="863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2987675" y="2636838"/>
            <a:ext cx="863600" cy="863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828675" y="2636838"/>
            <a:ext cx="863600" cy="863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04046E-6 L -0.25191 0.472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2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04046E-6 L 0.25191 0.472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2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04046E-6 L -0.25191 0.4721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2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04046E-6 L 0.25191 0.472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2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8" grpId="0" animBg="1"/>
      <p:bldP spid="59419" grpId="0" animBg="1"/>
      <p:bldP spid="59420" grpId="0" animBg="1"/>
      <p:bldP spid="594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7. </a:t>
            </a:r>
            <a:r>
              <a:rPr lang="ja-JP" altLang="en-US" sz="3600" dirty="0">
                <a:solidFill>
                  <a:schemeClr val="bg1"/>
                </a:solidFill>
              </a:rPr>
              <a:t>強調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765175"/>
            <a:ext cx="9144000" cy="25397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000" dirty="0"/>
              <a:t>[1]</a:t>
            </a:r>
            <a:r>
              <a:rPr lang="ja-JP" altLang="en-US" sz="2000" dirty="0"/>
              <a:t>　文字枠を選択し「アニメーション」メニューの「アニメーションの詳細設定」枠</a:t>
            </a:r>
            <a:br>
              <a:rPr lang="ja-JP" altLang="en-US" sz="2000" dirty="0"/>
            </a:br>
            <a:r>
              <a:rPr lang="ja-JP" altLang="en-US" sz="2000" dirty="0"/>
              <a:t>　　　の「アニメーションの追加」</a:t>
            </a:r>
            <a:br>
              <a:rPr lang="ja-JP" altLang="en-US" sz="2000" dirty="0"/>
            </a:br>
            <a:r>
              <a:rPr lang="en-US" altLang="ja-JP" sz="2000" dirty="0"/>
              <a:t>[2]</a:t>
            </a:r>
            <a:r>
              <a:rPr lang="ja-JP" altLang="en-US" sz="2000" dirty="0"/>
              <a:t>　「その他の強調効果」「はなやか」から、「ブリンク」を選んで「</a:t>
            </a:r>
            <a:r>
              <a:rPr lang="en-US" altLang="ja-JP" sz="2000" dirty="0"/>
              <a:t>OK</a:t>
            </a:r>
            <a:r>
              <a:rPr lang="ja-JP" altLang="en-US" sz="2000" dirty="0"/>
              <a:t>」</a:t>
            </a:r>
            <a:br>
              <a:rPr lang="en-US" altLang="ja-JP" sz="2000" dirty="0"/>
            </a:br>
            <a:r>
              <a:rPr lang="en-US" altLang="ja-JP" sz="2000" dirty="0"/>
              <a:t>[1]</a:t>
            </a:r>
            <a:r>
              <a:rPr lang="ja-JP" altLang="en-US" sz="2000" dirty="0"/>
              <a:t>　「アニメーション」の「アニメーションウィンドウ」をクリック</a:t>
            </a:r>
            <a:br>
              <a:rPr lang="ja-JP" altLang="en-US" sz="2000" dirty="0"/>
            </a:br>
            <a:r>
              <a:rPr lang="en-US" altLang="ja-JP" sz="2000" dirty="0"/>
              <a:t>[2]  </a:t>
            </a:r>
            <a:r>
              <a:rPr lang="ja-JP" altLang="en-US" sz="2000" dirty="0"/>
              <a:t>いちばん下</a:t>
            </a:r>
            <a:r>
              <a:rPr lang="en-US" altLang="ja-JP" sz="2000" dirty="0"/>
              <a:t>(2</a:t>
            </a:r>
            <a:r>
              <a:rPr lang="ja-JP" altLang="en-US" sz="2000" dirty="0"/>
              <a:t>番目 </a:t>
            </a:r>
            <a:r>
              <a:rPr lang="en-US" altLang="ja-JP" sz="2000" dirty="0"/>
              <a:t>Rectangle 7)</a:t>
            </a:r>
            <a:r>
              <a:rPr lang="ja-JP" altLang="en-US" sz="2000" dirty="0"/>
              <a:t>を右クリックして「タイミング」</a:t>
            </a:r>
            <a:br>
              <a:rPr lang="ja-JP" altLang="en-US" sz="2000" dirty="0"/>
            </a:br>
            <a:r>
              <a:rPr lang="en-US" altLang="ja-JP" sz="2000" dirty="0"/>
              <a:t>[5] </a:t>
            </a:r>
            <a:r>
              <a:rPr lang="ja-JP" altLang="en-US" sz="2000" dirty="0"/>
              <a:t>継続時間は</a:t>
            </a:r>
            <a:r>
              <a:rPr lang="en-US" altLang="ja-JP" sz="2000" dirty="0"/>
              <a:t>0.2(</a:t>
            </a:r>
            <a:r>
              <a:rPr lang="ja-JP" altLang="en-US" sz="2000" dirty="0"/>
              <a:t>と手で入力</a:t>
            </a:r>
            <a:r>
              <a:rPr lang="en-US" altLang="ja-JP" sz="2000" dirty="0"/>
              <a:t>)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繰り返しは</a:t>
            </a:r>
            <a:r>
              <a:rPr lang="en-US" altLang="ja-JP" sz="2000" dirty="0"/>
              <a:t>5</a:t>
            </a:r>
            <a:r>
              <a:rPr lang="ja-JP" altLang="en-US" sz="2000" dirty="0"/>
              <a:t>回にして「</a:t>
            </a:r>
            <a:r>
              <a:rPr lang="en-US" altLang="ja-JP" sz="2000" dirty="0"/>
              <a:t>OK</a:t>
            </a:r>
            <a:r>
              <a:rPr lang="ja-JP" altLang="en-US" sz="2000" dirty="0"/>
              <a:t>」</a:t>
            </a:r>
            <a:br>
              <a:rPr lang="ja-JP" altLang="en-US" sz="2000" dirty="0"/>
            </a:br>
            <a:r>
              <a:rPr lang="en-US" altLang="ja-JP" sz="2000" dirty="0"/>
              <a:t>[3] Shift</a:t>
            </a:r>
            <a:r>
              <a:rPr lang="ja-JP" altLang="en-US" sz="2000" dirty="0"/>
              <a:t>キー</a:t>
            </a:r>
            <a:r>
              <a:rPr lang="en-US" altLang="ja-JP" sz="2000" dirty="0"/>
              <a:t>+F5</a:t>
            </a:r>
            <a:r>
              <a:rPr lang="ja-JP" altLang="en-US" sz="2000" dirty="0"/>
              <a:t>キーで動作を確認する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5435600" y="4437732"/>
            <a:ext cx="3095625" cy="1079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2800"/>
              <a:t>磨製石器の登場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27584" y="4436963"/>
            <a:ext cx="3095625" cy="1079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ja-JP" altLang="en-US" sz="2800"/>
              <a:t>磨製石器の登場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</a:rPr>
              <a:t>8. </a:t>
            </a:r>
            <a:r>
              <a:rPr lang="ja-JP" altLang="en-US" sz="3600" dirty="0">
                <a:solidFill>
                  <a:schemeClr val="bg1"/>
                </a:solidFill>
              </a:rPr>
              <a:t>根元から回転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0" y="765175"/>
            <a:ext cx="9144000" cy="2785984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190800" rIns="378000" bIns="19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事前に針をコピーし</a:t>
            </a:r>
            <a:r>
              <a:rPr lang="en-US" altLang="ja-JP" dirty="0">
                <a:solidFill>
                  <a:srgbClr val="FF0000"/>
                </a:solidFill>
              </a:rPr>
              <a:t>180</a:t>
            </a:r>
            <a:r>
              <a:rPr lang="ja-JP" altLang="en-US" dirty="0">
                <a:solidFill>
                  <a:srgbClr val="FF0000"/>
                </a:solidFill>
              </a:rPr>
              <a:t>度回転させて透明にし、グループ化しておく（すでにしてある）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2400" dirty="0"/>
              <a:t>[1]</a:t>
            </a:r>
            <a:r>
              <a:rPr lang="ja-JP" altLang="en-US" sz="2400" dirty="0"/>
              <a:t>　針を選択し「アニメーション」メニューの「アニメーションの詳細設定」枠の「アニメーションの追加」</a:t>
            </a:r>
            <a:br>
              <a:rPr lang="ja-JP" altLang="en-US" sz="2400" dirty="0"/>
            </a:br>
            <a:r>
              <a:rPr lang="en-US" altLang="ja-JP" sz="2400" dirty="0"/>
              <a:t>[2]</a:t>
            </a:r>
            <a:r>
              <a:rPr lang="ja-JP" altLang="en-US" sz="2400" dirty="0"/>
              <a:t>　「強調」の「スピン」をクリック</a:t>
            </a:r>
            <a:br>
              <a:rPr lang="ja-JP" altLang="en-US" sz="2400" dirty="0"/>
            </a:br>
            <a:r>
              <a:rPr lang="en-US" altLang="ja-JP" sz="2400" dirty="0"/>
              <a:t>[3]  </a:t>
            </a:r>
            <a:r>
              <a:rPr lang="ja-JP" altLang="en-US" sz="2400" dirty="0"/>
              <a:t>アニメーションウィンドウで右クリックし、「効果のオプション」で　　　</a:t>
            </a:r>
            <a:br>
              <a:rPr lang="ja-JP" altLang="en-US" sz="2400" dirty="0"/>
            </a:br>
            <a:r>
              <a:rPr lang="ja-JP" altLang="en-US" sz="2400" dirty="0"/>
              <a:t>　　　「量」をクリックし「</a:t>
            </a:r>
            <a:r>
              <a:rPr lang="en-US" altLang="ja-JP" sz="2400" dirty="0"/>
              <a:t>150</a:t>
            </a:r>
            <a:r>
              <a:rPr lang="ja-JP" altLang="en-US" sz="2400" dirty="0"/>
              <a:t>度」にして</a:t>
            </a:r>
            <a:r>
              <a:rPr lang="ja-JP" altLang="en-US" sz="2400" dirty="0">
                <a:solidFill>
                  <a:srgbClr val="FF0000"/>
                </a:solidFill>
              </a:rPr>
              <a:t>エンターキーで確定</a:t>
            </a:r>
            <a:r>
              <a:rPr lang="ja-JP" altLang="en-US" sz="2400" dirty="0"/>
              <a:t>させる </a:t>
            </a:r>
          </a:p>
        </p:txBody>
      </p:sp>
      <p:grpSp>
        <p:nvGrpSpPr>
          <p:cNvPr id="2" name="グループ化 1"/>
          <p:cNvGrpSpPr/>
          <p:nvPr/>
        </p:nvGrpSpPr>
        <p:grpSpPr>
          <a:xfrm flipH="1">
            <a:off x="2358819" y="3717032"/>
            <a:ext cx="122396" cy="2772987"/>
            <a:chOff x="2050318" y="3283859"/>
            <a:chExt cx="146222" cy="3312790"/>
          </a:xfrm>
        </p:grpSpPr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 rot="16200000">
              <a:off x="1294880" y="4039297"/>
              <a:ext cx="1657097" cy="146222"/>
            </a:xfrm>
            <a:prstGeom prst="homePlate">
              <a:avLst>
                <a:gd name="adj" fmla="val 20999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 rot="5400000">
              <a:off x="1294880" y="5694990"/>
              <a:ext cx="1657097" cy="146222"/>
            </a:xfrm>
            <a:prstGeom prst="homePlate">
              <a:avLst>
                <a:gd name="adj" fmla="val 209994"/>
              </a:avLst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 flipH="1">
            <a:off x="7041892" y="3717262"/>
            <a:ext cx="122396" cy="2774163"/>
            <a:chOff x="6733391" y="3283859"/>
            <a:chExt cx="146222" cy="3314195"/>
          </a:xfrm>
        </p:grpSpPr>
        <p:sp>
          <p:nvSpPr>
            <p:cNvPr id="18438" name="AutoShape 11"/>
            <p:cNvSpPr>
              <a:spLocks noChangeArrowheads="1"/>
            </p:cNvSpPr>
            <p:nvPr/>
          </p:nvSpPr>
          <p:spPr bwMode="auto">
            <a:xfrm rot="16200000">
              <a:off x="5977953" y="4039297"/>
              <a:ext cx="1657097" cy="146222"/>
            </a:xfrm>
            <a:prstGeom prst="homePlate">
              <a:avLst>
                <a:gd name="adj" fmla="val 20999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5400000">
              <a:off x="5977953" y="5696395"/>
              <a:ext cx="1657097" cy="146222"/>
            </a:xfrm>
            <a:prstGeom prst="homePlate">
              <a:avLst>
                <a:gd name="adj" fmla="val 20999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729</Words>
  <Application>Microsoft Office PowerPoint</Application>
  <PresentationFormat>画面に合わせる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Arial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東京福祉大学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東京福祉大学</dc:creator>
  <cp:lastModifiedBy>査読者</cp:lastModifiedBy>
  <cp:revision>98</cp:revision>
  <dcterms:created xsi:type="dcterms:W3CDTF">2011-08-07T04:08:42Z</dcterms:created>
  <dcterms:modified xsi:type="dcterms:W3CDTF">2020-05-09T05:06:43Z</dcterms:modified>
</cp:coreProperties>
</file>